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ihan Gungor" initials="NG" lastIdx="3" clrIdx="0">
    <p:extLst>
      <p:ext uri="{19B8F6BF-5375-455C-9EA6-DF929625EA0E}">
        <p15:presenceInfo xmlns:p15="http://schemas.microsoft.com/office/powerpoint/2012/main" userId="S::nagihan.gungor@uzk.onmicrosoft.com::dd3453e6-d8df-4492-902f-a947889fb6f9" providerId="AD"/>
      </p:ext>
    </p:extLst>
  </p:cmAuthor>
  <p:cmAuthor id="2" name="Martin Kraus" initials="MK" lastIdx="16" clrIdx="1">
    <p:extLst>
      <p:ext uri="{19B8F6BF-5375-455C-9EA6-DF929625EA0E}">
        <p15:presenceInfo xmlns:p15="http://schemas.microsoft.com/office/powerpoint/2012/main" userId="bd9707eb28f7c9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1"/>
  </p:normalViewPr>
  <p:slideViewPr>
    <p:cSldViewPr snapToGrid="0" snapToObjects="1">
      <p:cViewPr>
        <p:scale>
          <a:sx n="83" d="100"/>
          <a:sy n="83" d="100"/>
        </p:scale>
        <p:origin x="496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64D87-2FDE-8143-92E0-CB0362B2449D}" type="datetimeFigureOut">
              <a:rPr lang="de-DE" smtClean="0"/>
              <a:t>04.05.20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DA11F-7F90-DA4C-84B6-6971FB3C1D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82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EB62D-3A89-034F-951D-4833C4079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65C0D3-E11D-3547-9EEB-7A750FFD6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197C24-5963-024C-AADD-80D05A1C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F67910-1996-F04C-8BD9-FCB52FE8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6EEC7F-A850-704C-ACD6-6A2F44D4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57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1F23F-C3BF-3748-A499-A7815FC7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0E2088-008B-B448-B6D7-35CF42032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0DFC60-40BF-6041-B560-BE23E6D9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C8DA7C-50E9-D34F-9C33-AA386546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126C7A-2560-1845-9E36-1C68EEDB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19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84AD421-8F2E-7C4A-8BA1-33CACAB23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E09689-7A4C-A443-AAB5-47A21355C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CFFE54-059E-1C4A-AC55-22479643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82FA6B-BCB6-F548-A268-5E9EE22C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059A85-9B9E-7247-B50A-197CDA87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1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47B59-6DF3-7143-B67D-B671CD15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536440-7077-C94C-A8D7-389DEBABE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AE3AAC-0630-3442-A3F0-73826817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BDABBC-E48A-DD48-9D73-EFE73123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7881FF-7B80-1348-9816-B3892034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64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90CA7-736A-C049-89E5-5E25FDE4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7CB23A-B4C2-2A4E-8257-7D4572F0D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5B99F-5336-9A4F-9A40-63371FF7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6A9422-1735-364E-99D5-5DB3F6C1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B9D615-9BDE-6647-9DC5-AA75C04F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6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06F53-80C0-C849-8E00-3FC0EB03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445963-9762-6D4C-9DF9-1D1EFB284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480DAB-D6C1-3A49-B065-ED519844D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08900E-7213-FC40-87D3-DC423F1F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E170CD-ABC6-0B42-8D15-84336F65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D46F3C-4D3A-E64F-B8DE-C6BF3152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87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FFC20-5EE7-C040-B7EF-35A316A2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275D39-732E-FF48-A0FB-70F68A355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4116C0-75C7-CD46-A5DE-E398C470C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24C038-61AD-BF4D-B49E-4D590163A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DC2EA0-A3C3-9143-A4EE-A9FBCF3CE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02F9937-81E1-0045-868D-8B4A0CD6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92FA52-3306-FA4F-967E-4B3DDAF0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4ABF81-2A74-CE4F-92F1-44021F64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59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8961D-4FA1-6A4D-A2F5-8C1E20CA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9ED277-DDC5-BE4B-B80C-C85483AB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60CE79-932F-5C4D-93C3-AD0EA81C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B354AF-B264-BB49-AA86-0FE479FC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84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D7988B-3B4C-8644-9035-86E50F3D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B1488F-7694-5A44-AADA-DF8C5319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43B596-65F5-814A-8D9D-48969F9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13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B1A60-5932-3F48-B5E0-B5CB305A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56CC11-F34A-C64C-A786-46E2895D9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504AE8-BDD2-DE43-A61B-CEB4EE56E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84DB49-307F-3B4D-88F4-F94C33EA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A99E36-804F-CC40-B86E-D5417232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314D0F-FF40-D046-94DC-D5BE4B0D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4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D655A-B43A-594A-B96C-F3163F73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620983-52ED-7A40-AAA5-5777BA626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9A08D9-AB05-9249-A0A5-EC41DE2FA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3FE0EF7-125B-AD46-BA00-8C2B8714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schreibzentrum-philfak@uni-koeln.de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233155-60FA-844A-986D-0BE9EB90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Kompetenzzentrum Schreiben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99B558-39EB-A74A-83D9-5F61D2DB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07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197E92-CFDE-6544-A624-E1170F81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2555BD-B241-0C4A-9319-A0CDDE2D2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55DC68-A140-4344-86A6-8E9835586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29F52F-078C-FE45-91A3-278E4D6DC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Kompetenzzentrum Schreiben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424686-A113-174A-BB36-FE27DB439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8DB2-52F0-0947-89A3-19BDEF41C8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69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reibzentrum-philfak@uni-koeln.d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mailto:schreibzentrum-philfak@uni-koeln.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reibzentrum.phil-fak.uni-koeln.d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www.ub.uni-koeln.de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130E7-B3E7-CC40-9EB3-B561DA816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-1"/>
            <a:ext cx="12192001" cy="1842869"/>
          </a:xfrm>
          <a:solidFill>
            <a:srgbClr val="7030A0">
              <a:alpha val="55000"/>
            </a:srgbClr>
          </a:solidFill>
        </p:spPr>
        <p:txBody>
          <a:bodyPr anchor="ctr">
            <a:normAutofit/>
          </a:bodyPr>
          <a:lstStyle/>
          <a:p>
            <a:pPr algn="l"/>
            <a:r>
              <a:rPr lang="de-DE" b="1" dirty="0">
                <a:latin typeface="Arial Narrow" panose="020B0606020202030204" pitchFamily="34" charset="0"/>
              </a:rPr>
              <a:t>	Angebote des</a:t>
            </a:r>
            <a:br>
              <a:rPr lang="de-DE" b="1" dirty="0">
                <a:latin typeface="Arial Narrow" panose="020B0606020202030204" pitchFamily="34" charset="0"/>
              </a:rPr>
            </a:br>
            <a:r>
              <a:rPr lang="de-DE" b="1" dirty="0">
                <a:latin typeface="Arial Narrow" panose="020B0606020202030204" pitchFamily="34" charset="0"/>
              </a:rPr>
              <a:t>	Kompetenzzentrums Schreiben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3B61AA-ACF7-894A-B9D3-E45A65424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31988"/>
            <a:ext cx="12192000" cy="619532"/>
          </a:xfrm>
          <a:solidFill>
            <a:schemeClr val="bg1">
              <a:lumMod val="95000"/>
              <a:alpha val="51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de-DE" sz="1800" dirty="0">
                <a:hlinkClick r:id="rId3"/>
              </a:rPr>
              <a:t>schreibzentrum-philfak@uni-koeln.de</a:t>
            </a:r>
            <a:r>
              <a:rPr lang="de-DE" sz="1800" dirty="0"/>
              <a:t> Montag bis Freitag, 9:30–16:30 http://</a:t>
            </a:r>
            <a:r>
              <a:rPr lang="de-DE" sz="1800" dirty="0" err="1"/>
              <a:t>schreibzentrum.phil-fak.uni-koeln.de</a:t>
            </a:r>
            <a:endParaRPr lang="de-DE" sz="1800" dirty="0"/>
          </a:p>
        </p:txBody>
      </p:sp>
      <p:pic>
        <p:nvPicPr>
          <p:cNvPr id="7" name="Grafik 6" descr="Ein Bild, das Raum enthält.&#10;&#10;Automatisch generierte Beschreibung">
            <a:extLst>
              <a:ext uri="{FF2B5EF4-FFF2-40B4-BE49-F238E27FC236}">
                <a16:creationId xmlns:a16="http://schemas.microsoft.com/office/drawing/2014/main" id="{42C99283-413F-4A2E-8A11-96FB4BCB32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611">
            <a:off x="10252278" y="-584117"/>
            <a:ext cx="2586922" cy="25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0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96476-C27B-4A2E-81CB-C8E721D7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7030A0">
              <a:alpha val="60000"/>
            </a:srgbClr>
          </a:solidFill>
        </p:spPr>
        <p:txBody>
          <a:bodyPr/>
          <a:lstStyle/>
          <a:p>
            <a:pPr algn="ctr"/>
            <a:r>
              <a:rPr lang="de-DE" b="1" dirty="0">
                <a:latin typeface="Arial Narrow" panose="020B0606020202030204" pitchFamily="34" charset="0"/>
              </a:rPr>
              <a:t>Beratungsangebot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C9FC44-4EA1-408A-B1D7-822D0657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941341"/>
            <a:ext cx="10494499" cy="4235621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Das Kompetenzzentrum Schreiben bietet Einzelberatungen und Gruppenberatungen bei </a:t>
            </a:r>
            <a:r>
              <a:rPr lang="de-DE" b="1" dirty="0"/>
              <a:t>Fragen und Problemen rund um das akademische Arbeiten </a:t>
            </a:r>
            <a:r>
              <a:rPr lang="de-DE" dirty="0"/>
              <a:t>und den </a:t>
            </a:r>
            <a:r>
              <a:rPr lang="de-DE" b="1" dirty="0"/>
              <a:t>wissenschaftlichen Schreibprozess</a:t>
            </a:r>
            <a:r>
              <a:rPr lang="de-DE" dirty="0"/>
              <a:t>.</a:t>
            </a:r>
          </a:p>
          <a:p>
            <a:r>
              <a:rPr lang="de-DE" dirty="0"/>
              <a:t>Diese Beratungen können in Form eines Coachings stattfinden (= den gesamten Schreib- oder Lernprozess begleitend) oder auch „nur“ einmalige Besuche bei konkreten Unsicherheiten darstellen.</a:t>
            </a:r>
          </a:p>
          <a:p>
            <a:r>
              <a:rPr lang="de-DE" dirty="0"/>
              <a:t>Die Unterstützung ist fächerübergreifend und kann u.a. folgende Punkte umfassen:</a:t>
            </a:r>
          </a:p>
          <a:p>
            <a:pPr lvl="1"/>
            <a:r>
              <a:rPr lang="de-DE" dirty="0"/>
              <a:t>Themenfindung</a:t>
            </a:r>
          </a:p>
          <a:p>
            <a:pPr lvl="1"/>
            <a:r>
              <a:rPr lang="de-DE" dirty="0"/>
              <a:t>Strukturierung</a:t>
            </a:r>
          </a:p>
          <a:p>
            <a:pPr lvl="1"/>
            <a:r>
              <a:rPr lang="de-DE" dirty="0"/>
              <a:t>Wissenschaftlicher Stil</a:t>
            </a:r>
          </a:p>
          <a:p>
            <a:pPr lvl="1"/>
            <a:r>
              <a:rPr lang="de-DE" dirty="0"/>
              <a:t>Zitieren</a:t>
            </a:r>
          </a:p>
          <a:p>
            <a:pPr lvl="1"/>
            <a:r>
              <a:rPr lang="de-DE" dirty="0"/>
              <a:t>Lerntechniken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FC5FB2-35D5-4501-9361-B0AF810B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EBDA20-1620-46E0-8E00-BDA299A4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Kompetenzzentrum Schreiben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1D1C46-A37F-450E-A9F0-2843204C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1641" y="6356350"/>
            <a:ext cx="3082159" cy="3651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http://</a:t>
            </a:r>
            <a:r>
              <a:rPr lang="de-DE" dirty="0" err="1">
                <a:solidFill>
                  <a:schemeClr val="tx1"/>
                </a:solidFill>
              </a:rPr>
              <a:t>schreibzentrum.phil-fak.uni-koeln.de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 descr="Ein Bild, das Raum enthält.&#10;&#10;Automatisch generierte Beschreibung">
            <a:extLst>
              <a:ext uri="{FF2B5EF4-FFF2-40B4-BE49-F238E27FC236}">
                <a16:creationId xmlns:a16="http://schemas.microsoft.com/office/drawing/2014/main" id="{9BD433F4-7259-4095-A3E0-35CE3F024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902" y="-701814"/>
            <a:ext cx="3191795" cy="31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8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96476-C27B-4A2E-81CB-C8E721D7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7030A0">
              <a:alpha val="60000"/>
            </a:srgbClr>
          </a:solidFill>
        </p:spPr>
        <p:txBody>
          <a:bodyPr/>
          <a:lstStyle/>
          <a:p>
            <a:pPr algn="ctr"/>
            <a:r>
              <a:rPr lang="de-DE" b="1" dirty="0">
                <a:latin typeface="Arial Narrow" panose="020B0606020202030204" pitchFamily="34" charset="0"/>
              </a:rPr>
              <a:t>Kompetenzzentrum Schreiben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C9FC44-4EA1-408A-B1D7-822D0657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1825624"/>
            <a:ext cx="10889566" cy="4530725"/>
          </a:xfrm>
        </p:spPr>
        <p:txBody>
          <a:bodyPr>
            <a:normAutofit/>
          </a:bodyPr>
          <a:lstStyle/>
          <a:p>
            <a:r>
              <a:rPr lang="de-DE" dirty="0"/>
              <a:t>Das Kompetenzzentrum Schreiben arbeitet nach der </a:t>
            </a:r>
            <a:r>
              <a:rPr lang="de-DE" b="1" dirty="0"/>
              <a:t>Peer-Beratungsmethode</a:t>
            </a:r>
            <a:r>
              <a:rPr lang="de-DE" dirty="0"/>
              <a:t>. Das bedeutet: Studierende beraten Studierende.</a:t>
            </a:r>
          </a:p>
          <a:p>
            <a:r>
              <a:rPr lang="de-DE" dirty="0"/>
              <a:t>Die Beratungen finden auf Deutsch oder Englisch statt; einige Berater*innen können auch in weiteren Sprachen beraten.</a:t>
            </a:r>
          </a:p>
          <a:p>
            <a:r>
              <a:rPr lang="de-DE" dirty="0"/>
              <a:t>Wir haben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sowohl in der Vorlesungs- als auch in der vorlesungsfreien Zeit </a:t>
            </a:r>
            <a:r>
              <a:rPr lang="de-DE" b="1" dirty="0"/>
              <a:t>montags bis freitags zwischen 9:30 und 16:30 </a:t>
            </a:r>
            <a:r>
              <a:rPr lang="de-DE" dirty="0"/>
              <a:t>geöffnet. Derzeit finden die Beratungen über Zoom statt. </a:t>
            </a:r>
          </a:p>
          <a:p>
            <a:r>
              <a:rPr lang="de-DE" dirty="0"/>
              <a:t>Die Terminvereinbarung funktioniert am einfachsten über E-Mail: </a:t>
            </a:r>
            <a:r>
              <a:rPr lang="de-DE" dirty="0">
                <a:hlinkClick r:id="rId2"/>
              </a:rPr>
              <a:t>schreibzentrum-philfak@uni-koeln.de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FC5FB2-35D5-4501-9361-B0AF810B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EBDA20-1620-46E0-8E00-BDA299A4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Kompetenzzentrum Schreiben</a:t>
            </a:r>
          </a:p>
        </p:txBody>
      </p:sp>
      <p:pic>
        <p:nvPicPr>
          <p:cNvPr id="7" name="Grafik 6" descr="Ein Bild, das Raum enthält.&#10;&#10;Automatisch generierte Beschreibung">
            <a:extLst>
              <a:ext uri="{FF2B5EF4-FFF2-40B4-BE49-F238E27FC236}">
                <a16:creationId xmlns:a16="http://schemas.microsoft.com/office/drawing/2014/main" id="{9BD433F4-7259-4095-A3E0-35CE3F024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015" y="-631475"/>
            <a:ext cx="3005972" cy="3005972"/>
          </a:xfrm>
          <a:prstGeom prst="rect">
            <a:avLst/>
          </a:prstGeom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2EA45DB-DA51-6441-A1FB-99C4E2FB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683" y="6356350"/>
            <a:ext cx="3040117" cy="3651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http://</a:t>
            </a:r>
            <a:r>
              <a:rPr lang="de-DE" dirty="0" err="1">
                <a:solidFill>
                  <a:schemeClr val="tx1"/>
                </a:solidFill>
              </a:rPr>
              <a:t>schreibzentrum.phil-fak.uni-koeln.de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9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96476-C27B-4A2E-81CB-C8E721D7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7030A0">
              <a:alpha val="60000"/>
            </a:srgbClr>
          </a:solidFill>
        </p:spPr>
        <p:txBody>
          <a:bodyPr/>
          <a:lstStyle/>
          <a:p>
            <a:pPr algn="ctr"/>
            <a:r>
              <a:rPr lang="de-DE" b="1" dirty="0">
                <a:latin typeface="Arial Narrow" panose="020B0606020202030204" pitchFamily="34" charset="0"/>
              </a:rPr>
              <a:t>Weitere Angebote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C9FC44-4EA1-408A-B1D7-822D0657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4" y="1825624"/>
            <a:ext cx="10115386" cy="4530725"/>
          </a:xfrm>
        </p:spPr>
        <p:txBody>
          <a:bodyPr>
            <a:normAutofit fontScale="92500" lnSpcReduction="20000"/>
          </a:bodyPr>
          <a:lstStyle/>
          <a:p>
            <a:r>
              <a:rPr lang="de-DE" sz="3200" dirty="0"/>
              <a:t>Mittwochs berät Sie eine englische Muttersprach-</a:t>
            </a:r>
            <a:br>
              <a:rPr lang="de-DE" sz="3200" dirty="0"/>
            </a:br>
            <a:r>
              <a:rPr lang="de-DE" sz="3200" dirty="0" err="1"/>
              <a:t>lerin</a:t>
            </a:r>
            <a:r>
              <a:rPr lang="de-DE" sz="3200" dirty="0"/>
              <a:t> bei Fragen zum </a:t>
            </a:r>
            <a:r>
              <a:rPr lang="de-DE" sz="3200" b="1" dirty="0"/>
              <a:t>Wissenschaftsenglisch</a:t>
            </a:r>
            <a:r>
              <a:rPr lang="de-DE" sz="3200" dirty="0"/>
              <a:t>.</a:t>
            </a:r>
          </a:p>
          <a:p>
            <a:r>
              <a:rPr lang="de-DE" sz="3200" dirty="0"/>
              <a:t>In den Semesterferien bieten wir </a:t>
            </a:r>
            <a:r>
              <a:rPr lang="de-DE" sz="3200" b="1" dirty="0"/>
              <a:t>Kompaktseminare</a:t>
            </a:r>
            <a:r>
              <a:rPr lang="de-DE" sz="3200" dirty="0"/>
              <a:t> zu verschiedenen Themen im akademischen Arbeiten an. Die Teilnahme ist kostenlos.</a:t>
            </a:r>
          </a:p>
          <a:p>
            <a:r>
              <a:rPr lang="de-DE" sz="3200" dirty="0"/>
              <a:t>Wenn Sie Fragen haben, können Sie auch unser </a:t>
            </a:r>
            <a:r>
              <a:rPr lang="de-DE" sz="3200" b="1" dirty="0"/>
              <a:t>Schreibforum</a:t>
            </a:r>
            <a:r>
              <a:rPr lang="de-DE" sz="3200" dirty="0"/>
              <a:t> nutzen und sich hier gegenseitig unterstützen.</a:t>
            </a:r>
          </a:p>
          <a:p>
            <a:r>
              <a:rPr lang="de-DE" sz="3200" dirty="0"/>
              <a:t>In der vorlesungsfreien Zeit gibt es die </a:t>
            </a:r>
            <a:r>
              <a:rPr lang="de-DE" sz="3200" b="1" dirty="0"/>
              <a:t>Woche des Schreibens</a:t>
            </a:r>
            <a:r>
              <a:rPr lang="de-DE" sz="3200" dirty="0"/>
              <a:t> oder die </a:t>
            </a:r>
            <a:r>
              <a:rPr lang="de-DE" sz="3200" b="1" dirty="0"/>
              <a:t>Lange Nacht des Schreibens</a:t>
            </a:r>
            <a:r>
              <a:rPr lang="de-DE" sz="3200" dirty="0"/>
              <a:t>. </a:t>
            </a:r>
          </a:p>
          <a:p>
            <a:r>
              <a:rPr lang="de-DE" sz="3200" dirty="0"/>
              <a:t>Wir bilden Schreibberater*innen aus.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FC5FB2-35D5-4501-9361-B0AF810B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EBDA20-1620-46E0-8E00-BDA299A4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Kompetenzzentrum Schreiben</a:t>
            </a:r>
          </a:p>
        </p:txBody>
      </p:sp>
      <p:pic>
        <p:nvPicPr>
          <p:cNvPr id="7" name="Grafik 6" descr="Ein Bild, das Raum enthält.&#10;&#10;Automatisch generierte Beschreibung">
            <a:extLst>
              <a:ext uri="{FF2B5EF4-FFF2-40B4-BE49-F238E27FC236}">
                <a16:creationId xmlns:a16="http://schemas.microsoft.com/office/drawing/2014/main" id="{9BD433F4-7259-4095-A3E0-35CE3F024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723" y="-631475"/>
            <a:ext cx="3650566" cy="3650566"/>
          </a:xfrm>
          <a:prstGeom prst="rect">
            <a:avLst/>
          </a:prstGeom>
        </p:spPr>
      </p:pic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529E3BB-77F7-E149-874C-53121FD3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200400" cy="3651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http://</a:t>
            </a:r>
            <a:r>
              <a:rPr lang="de-DE" dirty="0" err="1">
                <a:solidFill>
                  <a:schemeClr val="tx1"/>
                </a:solidFill>
              </a:rPr>
              <a:t>schreibzentrum.phil-fak.uni-koeln.de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6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7E451B4-5764-4259-A536-C5A5BF77CE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805" y="3129157"/>
            <a:ext cx="2031201" cy="28680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B96476-C27B-4A2E-81CB-C8E721D7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7030A0">
              <a:alpha val="60000"/>
            </a:srgbClr>
          </a:solidFill>
        </p:spPr>
        <p:txBody>
          <a:bodyPr/>
          <a:lstStyle/>
          <a:p>
            <a:pPr algn="ctr"/>
            <a:r>
              <a:rPr lang="de-DE" b="1" dirty="0">
                <a:latin typeface="Arial Narrow" panose="020B0606020202030204" pitchFamily="34" charset="0"/>
              </a:rPr>
              <a:t>Mehr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C9FC44-4EA1-408A-B1D7-822D0657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17" y="1789630"/>
            <a:ext cx="8779588" cy="4351338"/>
          </a:xfrm>
        </p:spPr>
        <p:txBody>
          <a:bodyPr/>
          <a:lstStyle/>
          <a:p>
            <a:r>
              <a:rPr lang="de-DE" dirty="0"/>
              <a:t>Das komplette Angebot des Kompetenzzentrums Schreiben finden Sie auf </a:t>
            </a:r>
            <a:r>
              <a:rPr lang="de-DE" dirty="0">
                <a:hlinkClick r:id="rId3"/>
              </a:rPr>
              <a:t>http://schreibzentrum.phil-fak.uni-koeln.de</a:t>
            </a:r>
            <a:r>
              <a:rPr lang="de-DE" dirty="0"/>
              <a:t>. </a:t>
            </a:r>
          </a:p>
          <a:p>
            <a:r>
              <a:rPr lang="de-DE" dirty="0"/>
              <a:t>Hier gibt es auch Hilfestellungen, die Sie selbstständig ausprobieren können (unter: </a:t>
            </a:r>
            <a:r>
              <a:rPr lang="de-DE" i="1" dirty="0"/>
              <a:t>Schreibberatung &gt; Tipps und Empfehlungen</a:t>
            </a:r>
            <a:r>
              <a:rPr lang="de-DE" dirty="0"/>
              <a:t>).</a:t>
            </a:r>
          </a:p>
          <a:p>
            <a:r>
              <a:rPr lang="de-DE" dirty="0"/>
              <a:t>Sie können auch in unserem Buch nachlesen, das Sie in der </a:t>
            </a:r>
            <a:r>
              <a:rPr lang="de-DE" dirty="0">
                <a:hlinkClick r:id="rId4"/>
              </a:rPr>
              <a:t>UTB</a:t>
            </a:r>
            <a:r>
              <a:rPr lang="de-DE" dirty="0"/>
              <a:t> kostenlos downloaden können.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FC5FB2-35D5-4501-9361-B0AF810B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EBDA20-1620-46E0-8E00-BDA299A4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Kompetenzzentrum Schreiben</a:t>
            </a:r>
          </a:p>
        </p:txBody>
      </p:sp>
      <p:pic>
        <p:nvPicPr>
          <p:cNvPr id="7" name="Grafik 6" descr="Ein Bild, das Raum enthält.&#10;&#10;Automatisch generierte Beschreibung">
            <a:extLst>
              <a:ext uri="{FF2B5EF4-FFF2-40B4-BE49-F238E27FC236}">
                <a16:creationId xmlns:a16="http://schemas.microsoft.com/office/drawing/2014/main" id="{9BD433F4-7259-4095-A3E0-35CE3F0249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723" y="-631475"/>
            <a:ext cx="3650566" cy="3650566"/>
          </a:xfrm>
          <a:prstGeom prst="rect">
            <a:avLst/>
          </a:prstGeom>
        </p:spPr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4B91A0A3-E5E1-C645-B85C-FC78B119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200400" cy="3651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http://</a:t>
            </a:r>
            <a:r>
              <a:rPr lang="de-DE" dirty="0" err="1">
                <a:solidFill>
                  <a:schemeClr val="tx1"/>
                </a:solidFill>
              </a:rPr>
              <a:t>schreibzentrum.phil-fak.uni-koeln.de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8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96476-C27B-4A2E-81CB-C8E721D7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7030A0">
              <a:alpha val="60000"/>
            </a:srgbClr>
          </a:solidFill>
        </p:spPr>
        <p:txBody>
          <a:bodyPr/>
          <a:lstStyle/>
          <a:p>
            <a:pPr algn="ctr"/>
            <a:r>
              <a:rPr lang="de-DE" b="1" dirty="0">
                <a:latin typeface="Arial Narrow" panose="020B0606020202030204" pitchFamily="34" charset="0"/>
              </a:rPr>
              <a:t>Kompetenzzentrum Schreiben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C9FC44-4EA1-408A-B1D7-822D0657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5" y="1789630"/>
            <a:ext cx="11065565" cy="4566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Wir freuen uns auf Ihren (virtuellen) Besuch!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FC5FB2-35D5-4501-9361-B0AF810B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schreibzentrum-philfak@uni-koeln.de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EBDA20-1620-46E0-8E00-BDA299A4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Kompetenzzentrum Schreiben</a:t>
            </a:r>
          </a:p>
        </p:txBody>
      </p:sp>
      <p:pic>
        <p:nvPicPr>
          <p:cNvPr id="7" name="Grafik 6" descr="Ein Bild, das Raum enthält.&#10;&#10;Automatisch generierte Beschreibung">
            <a:extLst>
              <a:ext uri="{FF2B5EF4-FFF2-40B4-BE49-F238E27FC236}">
                <a16:creationId xmlns:a16="http://schemas.microsoft.com/office/drawing/2014/main" id="{9BD433F4-7259-4095-A3E0-35CE3F024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43" y="-631475"/>
            <a:ext cx="3189145" cy="31891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3CB9F97-3A9A-024F-A552-740F97BA50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941" y="1886651"/>
            <a:ext cx="5542118" cy="3696549"/>
          </a:xfrm>
          <a:prstGeom prst="rect">
            <a:avLst/>
          </a:prstGeom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4B772B5-E770-1442-BFE3-77A51030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4655" y="6356350"/>
            <a:ext cx="3189145" cy="36512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http://</a:t>
            </a:r>
            <a:r>
              <a:rPr lang="de-DE" dirty="0" err="1">
                <a:solidFill>
                  <a:schemeClr val="tx1"/>
                </a:solidFill>
              </a:rPr>
              <a:t>schreibzentrum.phil-fak.uni-koeln.de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9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Macintosh PowerPoint</Application>
  <PresentationFormat>Breitbild</PresentationFormat>
  <Paragraphs>52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Office</vt:lpstr>
      <vt:lpstr> Angebote des  Kompetenzzentrums Schreiben</vt:lpstr>
      <vt:lpstr>Beratungsangebot</vt:lpstr>
      <vt:lpstr>Kompetenzzentrum Schreiben </vt:lpstr>
      <vt:lpstr>Weitere Angebote</vt:lpstr>
      <vt:lpstr>Mehr Informationen</vt:lpstr>
      <vt:lpstr>Kompetenzzentrum Schreiben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Angebote des Kompetenzzentrums Schreiben</dc:title>
  <dc:creator>Microsoft Office User</dc:creator>
  <cp:lastModifiedBy>Microsoft Office User</cp:lastModifiedBy>
  <cp:revision>28</cp:revision>
  <dcterms:created xsi:type="dcterms:W3CDTF">2020-04-14T10:47:23Z</dcterms:created>
  <dcterms:modified xsi:type="dcterms:W3CDTF">2020-05-04T08:49:27Z</dcterms:modified>
</cp:coreProperties>
</file>